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3CBE8-1362-4608-B121-5AEDB547C894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830B-B769-4B80-A831-FFA53CF1B5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432048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1200" b="1" dirty="0" smtClean="0"/>
              <a:t>당사는 </a:t>
            </a:r>
            <a:r>
              <a:rPr lang="en-US" altLang="ko-KR" sz="1200" b="1" dirty="0" smtClean="0"/>
              <a:t>1975</a:t>
            </a:r>
            <a:r>
              <a:rPr lang="ko-KR" altLang="en-US" sz="1200" b="1" dirty="0" smtClean="0"/>
              <a:t>년 설립된 동물용의약품 제조판매업체로서 동물용 </a:t>
            </a:r>
            <a:r>
              <a:rPr lang="ko-KR" altLang="en-US" sz="1200" b="1" dirty="0" err="1" smtClean="0"/>
              <a:t>주사제</a:t>
            </a:r>
            <a:r>
              <a:rPr lang="en-US" altLang="ko-KR" sz="1200" b="1" dirty="0" smtClean="0"/>
              <a:t>, </a:t>
            </a:r>
            <a:r>
              <a:rPr lang="ko-KR" altLang="en-US" sz="1200" b="1" dirty="0" err="1" smtClean="0"/>
              <a:t>산제</a:t>
            </a:r>
            <a:r>
              <a:rPr lang="en-US" altLang="ko-KR" sz="1200" b="1" dirty="0" smtClean="0"/>
              <a:t>, </a:t>
            </a:r>
            <a:r>
              <a:rPr lang="ko-KR" altLang="en-US" sz="1200" b="1" dirty="0" err="1" smtClean="0"/>
              <a:t>액제</a:t>
            </a:r>
            <a:r>
              <a:rPr lang="en-US" altLang="ko-KR" sz="1200" b="1" dirty="0" smtClean="0"/>
              <a:t>, </a:t>
            </a:r>
            <a:r>
              <a:rPr lang="ko-KR" altLang="en-US" sz="1200" b="1" dirty="0" err="1" smtClean="0"/>
              <a:t>주입제</a:t>
            </a:r>
            <a:r>
              <a:rPr lang="ko-KR" altLang="en-US" sz="1200" b="1" dirty="0" smtClean="0"/>
              <a:t> 등을 생산판매하고 있으며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국내 뿐만 아니라 해외 </a:t>
            </a:r>
            <a:r>
              <a:rPr lang="en-US" altLang="ko-KR" sz="1200" b="1" dirty="0" smtClean="0"/>
              <a:t>15</a:t>
            </a:r>
            <a:r>
              <a:rPr lang="ko-KR" altLang="en-US" sz="1200" b="1" dirty="0" smtClean="0"/>
              <a:t>개국 이상에 수출하고 있습니다</a:t>
            </a:r>
            <a:r>
              <a:rPr lang="en-US" altLang="ko-KR" sz="1200" b="1" dirty="0" smtClean="0"/>
              <a:t>.</a:t>
            </a:r>
            <a:endParaRPr lang="ko-KR" altLang="en-US" sz="1200" b="1" dirty="0"/>
          </a:p>
        </p:txBody>
      </p:sp>
      <p:pic>
        <p:nvPicPr>
          <p:cNvPr id="1026" name="Picture 2" descr="\\File-server\전체 공용\로고\삼양애니팜\삼양애니팜-한글로고(주소없음)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280" y="332656"/>
            <a:ext cx="2895600" cy="50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635896" y="404664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대한민국  최고의 동물용 의약품만을 추구하는 기업</a:t>
            </a:r>
            <a:endParaRPr lang="ko-KR" altLang="en-US" sz="16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043608" y="2211829"/>
          <a:ext cx="7200800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738"/>
                <a:gridCol w="1650595"/>
                <a:gridCol w="1048882"/>
                <a:gridCol w="315158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</a:rPr>
                        <a:t>구 분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</a:rPr>
                        <a:t>모집부문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</a:rPr>
                        <a:t>인원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</a:rPr>
                        <a:t>업무내용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52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</a:rPr>
                        <a:t>아르바이트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</a:rPr>
                        <a:t>휴학생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</a:rPr>
                        <a:t>졸업생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</a:rPr>
                        <a:t>명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</a:rPr>
                        <a:t>디자인 검수 및 인허가업무 보조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5616" y="3291949"/>
            <a:ext cx="69847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■ </a:t>
            </a:r>
            <a:r>
              <a:rPr lang="ko-KR" altLang="en-US" sz="1600" b="1" dirty="0" smtClean="0"/>
              <a:t>지원자격 및 서류</a:t>
            </a:r>
            <a:endParaRPr lang="en-US" altLang="ko-KR" sz="1600" b="1" dirty="0" smtClean="0"/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- </a:t>
            </a:r>
            <a:r>
              <a:rPr lang="ko-KR" altLang="en-US" sz="1600" dirty="0" smtClean="0"/>
              <a:t>이공계 전공자 우대</a:t>
            </a:r>
            <a:endParaRPr lang="en-US" altLang="ko-KR" sz="1600" dirty="0" smtClean="0"/>
          </a:p>
          <a:p>
            <a:r>
              <a:rPr lang="en-US" altLang="ko-KR" sz="1600" dirty="0" smtClean="0"/>
              <a:t>  - </a:t>
            </a:r>
            <a:r>
              <a:rPr lang="ko-KR" altLang="en-US" sz="1600" dirty="0" smtClean="0"/>
              <a:t>서류전형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이력서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자기소개서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후 면접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■ </a:t>
            </a:r>
            <a:r>
              <a:rPr lang="ko-KR" altLang="en-US" sz="1600" b="1" dirty="0" smtClean="0"/>
              <a:t>근무환경</a:t>
            </a:r>
            <a:endParaRPr lang="en-US" altLang="ko-KR" sz="1600" b="1" dirty="0" smtClean="0"/>
          </a:p>
          <a:p>
            <a:r>
              <a:rPr lang="ko-KR" altLang="en-US" sz="1600" dirty="0" smtClean="0"/>
              <a:t>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근  무  지 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서울시 은평구 </a:t>
            </a:r>
            <a:r>
              <a:rPr lang="ko-KR" altLang="en-US" sz="1600" dirty="0" err="1" smtClean="0"/>
              <a:t>연신내역</a:t>
            </a:r>
            <a:r>
              <a:rPr lang="ko-KR" altLang="en-US" sz="1600" dirty="0" smtClean="0"/>
              <a:t> 근처</a:t>
            </a:r>
            <a:endParaRPr lang="en-US" altLang="ko-KR" sz="1600" dirty="0" smtClean="0"/>
          </a:p>
          <a:p>
            <a:r>
              <a:rPr lang="en-US" altLang="ko-KR" sz="1600" dirty="0" smtClean="0"/>
              <a:t> </a:t>
            </a:r>
            <a:r>
              <a:rPr lang="en-US" altLang="ko-KR" sz="1600" dirty="0" smtClean="0"/>
              <a:t> - </a:t>
            </a:r>
            <a:r>
              <a:rPr lang="ko-KR" altLang="en-US" sz="1600" dirty="0" smtClean="0"/>
              <a:t>근무기간  </a:t>
            </a:r>
            <a:r>
              <a:rPr lang="en-US" altLang="ko-KR" sz="1600" dirty="0" smtClean="0"/>
              <a:t>: 5.29 ~ 12.29(6</a:t>
            </a:r>
            <a:r>
              <a:rPr lang="ko-KR" altLang="en-US" sz="1600" dirty="0" smtClean="0"/>
              <a:t>개월</a:t>
            </a:r>
            <a:r>
              <a:rPr lang="en-US" altLang="ko-KR" sz="1600" dirty="0" smtClean="0"/>
              <a:t>)</a:t>
            </a:r>
            <a:endParaRPr lang="en-US" altLang="ko-KR" sz="1600" dirty="0" smtClean="0"/>
          </a:p>
          <a:p>
            <a:r>
              <a:rPr lang="ko-KR" altLang="en-US" sz="1600" dirty="0" smtClean="0"/>
              <a:t>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근무시간  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주 </a:t>
            </a:r>
            <a:r>
              <a:rPr lang="en-US" altLang="ko-KR" sz="1600" dirty="0" smtClean="0"/>
              <a:t>5</a:t>
            </a:r>
            <a:r>
              <a:rPr lang="ko-KR" altLang="en-US" sz="1600" dirty="0" smtClean="0"/>
              <a:t>일제</a:t>
            </a:r>
            <a:endParaRPr lang="en-US" altLang="ko-KR" sz="1600" dirty="0" smtClean="0"/>
          </a:p>
          <a:p>
            <a:r>
              <a:rPr lang="ko-KR" altLang="en-US" sz="1600" dirty="0" smtClean="0"/>
              <a:t>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급      여  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회사 내규에 </a:t>
            </a:r>
            <a:r>
              <a:rPr lang="ko-KR" altLang="en-US" sz="1600" dirty="0" smtClean="0"/>
              <a:t>따름</a:t>
            </a:r>
            <a:endParaRPr lang="en-US" altLang="ko-KR" sz="1600" dirty="0" smtClean="0"/>
          </a:p>
          <a:p>
            <a:endParaRPr lang="en-US" altLang="ko-KR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115616" y="5805264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/>
              <a:t>■ 담당자 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김성년이사</a:t>
            </a:r>
            <a:r>
              <a:rPr lang="en-US" altLang="ko-KR" sz="1600" dirty="0" smtClean="0"/>
              <a:t>(02-388-2521(</a:t>
            </a:r>
            <a:r>
              <a:rPr lang="ko-KR" altLang="en-US" sz="1600" dirty="0" smtClean="0"/>
              <a:t>내선</a:t>
            </a:r>
            <a:r>
              <a:rPr lang="en-US" altLang="ko-KR" sz="1600" dirty="0" smtClean="0"/>
              <a:t>2401))</a:t>
            </a:r>
          </a:p>
          <a:p>
            <a:r>
              <a:rPr lang="en-US" altLang="ko-KR" sz="1600" dirty="0" smtClean="0"/>
              <a:t> </a:t>
            </a:r>
            <a:r>
              <a:rPr lang="en-US" altLang="ko-KR" sz="1600" dirty="0" smtClean="0"/>
              <a:t>              snkim@syap.co.kr</a:t>
            </a:r>
            <a:r>
              <a:rPr lang="ko-KR" altLang="en-US" sz="1600" dirty="0" smtClean="0"/>
              <a:t> </a:t>
            </a:r>
            <a:endParaRPr lang="ko-KR" alt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162880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altLang="ko-KR" sz="2000" b="1" dirty="0" smtClean="0"/>
              <a:t> 6</a:t>
            </a:r>
            <a:r>
              <a:rPr lang="ko-KR" altLang="en-US" sz="2000" b="1" dirty="0" smtClean="0"/>
              <a:t>개월 사무직 아르바이트생 모집</a:t>
            </a:r>
            <a:endParaRPr lang="ko-KR" alt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123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당사는 1975년 설립된 동물용의약품 제조판매업체로서 동물용 주사제, 산제, 액제, 주입제 등을 생산판매하고 있으며, 국내 뿐만 아니라 해외 15개국 이상에 수출하고 있습니다.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진취적이고 성실한 영업사원을 모집합니다</dc:title>
  <dc:creator>snkim</dc:creator>
  <cp:lastModifiedBy>snkim</cp:lastModifiedBy>
  <cp:revision>8</cp:revision>
  <dcterms:created xsi:type="dcterms:W3CDTF">2017-02-22T07:35:59Z</dcterms:created>
  <dcterms:modified xsi:type="dcterms:W3CDTF">2023-04-12T04:46:09Z</dcterms:modified>
</cp:coreProperties>
</file>